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6A12D-7828-47BA-A000-144AF826899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23730-A23D-4704-9C68-C53C8D1B79A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240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The process involves the pumping of hydrogen ions to </a:t>
            </a:r>
            <a:r>
              <a:rPr lang="en-CA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intermembrane</a:t>
            </a:r>
            <a:r>
              <a:rPr lang="en-CA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space.</a:t>
            </a:r>
            <a:endParaRPr lang="en-CA" sz="11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23730-A23D-4704-9C68-C53C8D1B79AD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5450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The complex entails transportation of electrons by the FADH2. The electrons enter the electron transport chain.</a:t>
            </a:r>
            <a:endParaRPr lang="en-CA" sz="11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23730-A23D-4704-9C68-C53C8D1B79A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4027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Once the particles and the four hydrogen ions reach the transport chain, </a:t>
            </a:r>
            <a:r>
              <a:rPr lang="en-CA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Ubiquinone</a:t>
            </a:r>
            <a:r>
              <a:rPr lang="en-CA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accepts and delivers them to complex III.</a:t>
            </a:r>
            <a:endParaRPr lang="en-CA" sz="11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23730-A23D-4704-9C68-C53C8D1B79AD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9110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The complex involves pumping of protons across cell membrane and hands electrons to </a:t>
            </a:r>
            <a:r>
              <a:rPr lang="en-CA" sz="1200" kern="1200" dirty="0" err="1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cytochrome</a:t>
            </a:r>
            <a:r>
              <a:rPr lang="en-CA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for transport the final complex. </a:t>
            </a:r>
            <a:endParaRPr lang="en-CA" sz="11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23730-A23D-4704-9C68-C53C8D1B79AD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0410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/>
            <a:r>
              <a:rPr lang="en-CA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The complex reduces atmospheric oxygen in the cell.</a:t>
            </a:r>
            <a:r>
              <a:rPr lang="en-CA" sz="1200" kern="1200" baseline="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CA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The reduced oxygen then combines with two hydrogen ions to make water</a:t>
            </a:r>
            <a:r>
              <a:rPr lang="en-CA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23730-A23D-4704-9C68-C53C8D1B79A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8480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en-CA" baseline="0" dirty="0" smtClean="0">
                <a:latin typeface="Times New Roman" pitchFamily="18" charset="0"/>
                <a:cs typeface="Times New Roman" pitchFamily="18" charset="0"/>
              </a:rPr>
              <a:t> individual process does independent work but all of processes interconnect.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23730-A23D-4704-9C68-C53C8D1B79A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7164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B4D404-12DD-42A2-8E02-13341C19C0C1}" type="datetimeFigureOut">
              <a:rPr lang="en-CA" smtClean="0"/>
              <a:t>2019-06-13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6AF2A5D-02B0-4023-B063-B2A3AF1179E8}" type="slidenum">
              <a:rPr lang="en-CA" smtClean="0"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bio.libretexts.org/Bookshelves/Introductory_and_General_Biology/Book:_General_Biology_(Boundless)/7:_Cellular_Respiration/7.4:_Oxidative_Phosphorylation/7.4A:_Electron_Transport_Chai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4000" dirty="0">
                <a:latin typeface="Times New Roman" pitchFamily="18" charset="0"/>
                <a:cs typeface="Times New Roman" pitchFamily="18" charset="0"/>
              </a:rPr>
              <a:t>Electron Transport Chain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Four Complex Processes Involved 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Complex I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step 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30367" y="1935163"/>
            <a:ext cx="6283266" cy="438943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Complex II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simplified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26312" y="1935163"/>
            <a:ext cx="5291375" cy="438943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Cont...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simple chain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6916" y="2257957"/>
            <a:ext cx="6030167" cy="374384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Complex III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step thre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63688" y="2060848"/>
            <a:ext cx="5616624" cy="402190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Complex IV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OXIDATION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99592" y="2348880"/>
            <a:ext cx="7416824" cy="368669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Overall process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OVERAL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42600" y="2148405"/>
            <a:ext cx="6258799" cy="396295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Reference 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7.4A: Electron Transport Chain. (2019 June, 5). Retrieved June 12, 2019, from: </a:t>
            </a:r>
            <a:r>
              <a:rPr lang="en-CA" sz="2000" u="sng" dirty="0">
                <a:latin typeface="Times New Roman" pitchFamily="18" charset="0"/>
                <a:cs typeface="Times New Roman" pitchFamily="18" charset="0"/>
                <a:hlinkClick r:id="rId2"/>
              </a:rPr>
              <a:t>https://bio.libretexts.org/Bookshelves/Introductory_and_General_Biology/Book%3A_General_Biology_(Boundless)/7%3A_Cellular_Respiration/7.4%3A_Oxidative_Phosphorylation/7.4A%3A_Electron_Transport_Chain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</TotalTime>
  <Words>160</Words>
  <Application>Microsoft Office PowerPoint</Application>
  <PresentationFormat>On-screen Show (4:3)</PresentationFormat>
  <Paragraphs>22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Constantia</vt:lpstr>
      <vt:lpstr>Times New Roman</vt:lpstr>
      <vt:lpstr>Wingdings 2</vt:lpstr>
      <vt:lpstr>Flow</vt:lpstr>
      <vt:lpstr>Electron Transport Chain </vt:lpstr>
      <vt:lpstr>Complex I</vt:lpstr>
      <vt:lpstr>Complex II</vt:lpstr>
      <vt:lpstr>Cont...</vt:lpstr>
      <vt:lpstr>Complex III</vt:lpstr>
      <vt:lpstr>Complex IV</vt:lpstr>
      <vt:lpstr>Overall process</vt:lpstr>
      <vt:lpstr>Reference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 Transport Chain</dc:title>
  <dc:creator>TECRA_M11</dc:creator>
  <cp:lastModifiedBy>vinny</cp:lastModifiedBy>
  <cp:revision>6</cp:revision>
  <dcterms:created xsi:type="dcterms:W3CDTF">2019-06-13T10:24:23Z</dcterms:created>
  <dcterms:modified xsi:type="dcterms:W3CDTF">2019-06-13T11:17:50Z</dcterms:modified>
</cp:coreProperties>
</file>